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1"/>
  </p:notesMasterIdLst>
  <p:sldIdLst>
    <p:sldId id="256" r:id="rId2"/>
    <p:sldId id="267" r:id="rId3"/>
    <p:sldId id="290" r:id="rId4"/>
    <p:sldId id="285" r:id="rId5"/>
    <p:sldId id="286" r:id="rId6"/>
    <p:sldId id="266" r:id="rId7"/>
    <p:sldId id="269" r:id="rId8"/>
    <p:sldId id="268" r:id="rId9"/>
    <p:sldId id="291" r:id="rId10"/>
    <p:sldId id="296" r:id="rId11"/>
    <p:sldId id="270" r:id="rId12"/>
    <p:sldId id="275" r:id="rId13"/>
    <p:sldId id="292" r:id="rId14"/>
    <p:sldId id="271" r:id="rId15"/>
    <p:sldId id="277" r:id="rId16"/>
    <p:sldId id="293" r:id="rId17"/>
    <p:sldId id="272" r:id="rId18"/>
    <p:sldId id="287" r:id="rId19"/>
    <p:sldId id="279" r:id="rId20"/>
    <p:sldId id="273" r:id="rId21"/>
    <p:sldId id="274" r:id="rId22"/>
    <p:sldId id="294" r:id="rId23"/>
    <p:sldId id="295" r:id="rId24"/>
    <p:sldId id="280" r:id="rId25"/>
    <p:sldId id="283" r:id="rId26"/>
    <p:sldId id="284" r:id="rId27"/>
    <p:sldId id="288" r:id="rId28"/>
    <p:sldId id="28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91889" autoAdjust="0"/>
  </p:normalViewPr>
  <p:slideViewPr>
    <p:cSldViewPr snapToGrid="0">
      <p:cViewPr varScale="1">
        <p:scale>
          <a:sx n="102" d="100"/>
          <a:sy n="102" d="100"/>
        </p:scale>
        <p:origin x="1044" y="11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package" Target="../embeddings/Microsoft_Excel_Worksheet3.xlsx"/></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52.emf"/><Relationship Id="rId5" Type="http://schemas.openxmlformats.org/officeDocument/2006/relationships/image" Target="../media/image55.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07131625-B2BC-CB68-25C0-8ADABDD9D956}"/>
              </a:ext>
            </a:extLst>
          </p:cNvPr>
          <p:cNvSpPr txBox="1"/>
          <p:nvPr/>
        </p:nvSpPr>
        <p:spPr>
          <a:xfrm>
            <a:off x="3025608" y="2976613"/>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5115465" y="1950356"/>
            <a:ext cx="2931508" cy="523220"/>
          </a:xfrm>
          <a:prstGeom prst="rect">
            <a:avLst/>
          </a:prstGeom>
          <a:noFill/>
        </p:spPr>
        <p:txBody>
          <a:bodyPr wrap="none" rtlCol="0">
            <a:spAutoFit/>
          </a:bodyPr>
          <a:lstStyle/>
          <a:p>
            <a:r>
              <a:rPr lang="en-US" sz="2800" i="1" dirty="0"/>
              <a:t>Now it’s your turn!</a:t>
            </a:r>
          </a:p>
        </p:txBody>
      </p:sp>
    </p:spTree>
    <p:extLst>
      <p:ext uri="{BB962C8B-B14F-4D97-AF65-F5344CB8AC3E}">
        <p14:creationId xmlns:p14="http://schemas.microsoft.com/office/powerpoint/2010/main" val="248010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892670"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a:extLst>
              <a:ext uri="{FF2B5EF4-FFF2-40B4-BE49-F238E27FC236}">
                <a16:creationId xmlns:a16="http://schemas.microsoft.com/office/drawing/2014/main" id="{4DDA69CC-E536-9FFE-EF74-3B2802E7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503" y="5029196"/>
            <a:ext cx="6400813" cy="1828804"/>
          </a:xfrm>
          <a:prstGeom prst="rect">
            <a:avLst/>
          </a:prstGeom>
        </p:spPr>
      </p:pic>
      <p:pic>
        <p:nvPicPr>
          <p:cNvPr id="12" name="Picture 11" descr="A graph of a bar chart&#10;&#10;Description automatically generated with medium confidence">
            <a:extLst>
              <a:ext uri="{FF2B5EF4-FFF2-40B4-BE49-F238E27FC236}">
                <a16:creationId xmlns:a16="http://schemas.microsoft.com/office/drawing/2014/main" id="{C23AB919-0986-C5A4-8F03-231B23A37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501" y="270643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726536"/>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0322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90600" y="1158929"/>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11171" y="2372936"/>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r>
              <a:rPr lang="en-US" dirty="0"/>
              <a:t>Questions?</a:t>
            </a:r>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778948" y="7191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983086" y="3763189"/>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774472"/>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5394277"/>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5160730"/>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55976" y="2961194"/>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223038" y="2418555"/>
            <a:ext cx="6026073" cy="738664"/>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7656197" y="1278741"/>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00839" y="5812290"/>
            <a:ext cx="4773144" cy="941344"/>
          </a:xfrm>
          <a:prstGeom prst="rect">
            <a:avLst/>
          </a:prstGeom>
        </p:spPr>
      </p:pic>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662775" y="4715302"/>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332753" y="1149434"/>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94896" y="3290674"/>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4203</TotalTime>
  <Words>1793</Words>
  <Application>Microsoft Office PowerPoint</Application>
  <PresentationFormat>Widescreen</PresentationFormat>
  <Paragraphs>422</Paragraphs>
  <Slides>29</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Count Matrix Importation</vt:lpstr>
      <vt:lpstr>Count Matrix Importation</vt:lpstr>
      <vt:lpstr>Count Matrix Importation</vt:lpstr>
      <vt:lpstr>Visualizing Data Import Thresholds</vt:lpstr>
      <vt:lpstr>PowerPoint Presentation</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Limitation of Interpreting UMAP Clusters</vt:lpstr>
      <vt:lpstr>Why use not use tSNE?</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424</cp:revision>
  <dcterms:created xsi:type="dcterms:W3CDTF">2024-01-01T16:06:19Z</dcterms:created>
  <dcterms:modified xsi:type="dcterms:W3CDTF">2024-04-05T17:07:59Z</dcterms:modified>
</cp:coreProperties>
</file>